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436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50387127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151.11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151.11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Times New Roman</vt:lpstr>
      <vt:lpstr>Roboto</vt:lpstr>
      <vt:lpstr>Calibri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3</cp:revision>
  <dcterms:modified xsi:type="dcterms:W3CDTF">2023-11-30T20:16:55Z</dcterms:modified>
</cp:coreProperties>
</file>